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308" r:id="rId4"/>
    <p:sldId id="258" r:id="rId5"/>
    <p:sldId id="326" r:id="rId6"/>
    <p:sldId id="310" r:id="rId7"/>
    <p:sldId id="300" r:id="rId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4" autoAdjust="0"/>
    <p:restoredTop sz="94660"/>
  </p:normalViewPr>
  <p:slideViewPr>
    <p:cSldViewPr>
      <p:cViewPr varScale="1">
        <p:scale>
          <a:sx n="111" d="100"/>
          <a:sy n="111" d="100"/>
        </p:scale>
        <p:origin x="-288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73B639-FC1C-43ED-8CE4-76F43F06298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291EAD-0CE8-43F2-A3C1-5B61160002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355104-D301-4BDA-841B-D2C6B0807A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9BA3547-6133-403F-B8E0-A8E401AB0396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6E64C4D-3478-46A6-8E3B-D787CAFC48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AA278F-3D2A-4427-82EF-E1909D19C993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/>
          <p:cNvSpPr txBox="1"/>
          <p:nvPr/>
        </p:nvSpPr>
        <p:spPr bwMode="auto">
          <a:xfrm>
            <a:off x="2722245" y="2843213"/>
            <a:ext cx="11420475" cy="78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/>
            <a:r>
              <a:rPr 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第十六课 </a:t>
            </a:r>
            <a:r>
              <a:rPr lang="en-US" altLang="zh-CN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BOM</a:t>
            </a:r>
            <a:endParaRPr lang="en-US" altLang="zh-CN" sz="42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Bom</a:t>
            </a:r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基础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打开、关闭窗口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open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蓝色理想运行代码功能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close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关闭时提示问题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常用属性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window.navigator.userAgent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window.location</a:t>
            </a: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尺寸及坐标</a:t>
            </a:r>
            <a:endParaRPr lang="en-US" altLang="zh-CN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窗口尺寸、工作区尺寸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可视区尺寸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document.documentElement.clientWidth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document.documentElement.clientHeight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滚动距离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document.body.scrollTop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document.documentElement.scrollTop</a:t>
            </a:r>
            <a:endParaRPr lang="en-US" altLang="zh-CN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  <a:sym typeface="+mn-ea"/>
              </a:rPr>
              <a:t>常用方法和事件</a:t>
            </a:r>
            <a:endParaRPr lang="zh-CN" altLang="en-US" sz="3800" smtClean="0">
              <a:solidFill>
                <a:schemeClr val="tx1"/>
              </a:solidFill>
              <a:sym typeface="+mn-ea"/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 bwMode="auto">
          <a:xfrm>
            <a:off x="1127125" y="1268730"/>
            <a:ext cx="10819765" cy="55670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系统对话框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警告框：alert(“内容”)，没有返回值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选择框：confirm(“提问的内容”)，返回boolean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输入框：prompt()，返回字符串或null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window对象常用事件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onload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onscroll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onresize</a:t>
            </a:r>
            <a:endParaRPr lang="en-US" altLang="zh-CN" sz="2450" smtClean="0"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376</Words>
  <Application>WPS 演示</Application>
  <PresentationFormat>自定义</PresentationFormat>
  <Paragraphs>47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Century Gothic</vt:lpstr>
      <vt:lpstr>Arial Unicode MS</vt:lpstr>
      <vt:lpstr>Calibri</vt:lpstr>
      <vt:lpstr>1_Android演示文档标题03</vt:lpstr>
      <vt:lpstr>Android演示文档标题03</vt:lpstr>
      <vt:lpstr>PowerPoint 演示文稿</vt:lpstr>
      <vt:lpstr>Bom基础</vt:lpstr>
      <vt:lpstr>尺寸及坐标</vt:lpstr>
      <vt:lpstr>常用方法和事件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宁德正</cp:lastModifiedBy>
  <cp:revision>300</cp:revision>
  <dcterms:created xsi:type="dcterms:W3CDTF">2014-09-15T13:36:00Z</dcterms:created>
  <dcterms:modified xsi:type="dcterms:W3CDTF">2017-11-13T11:46:11Z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